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3" r:id="rId4"/>
    <p:sldId id="261" r:id="rId5"/>
    <p:sldId id="262" r:id="rId6"/>
    <p:sldId id="257" r:id="rId7"/>
    <p:sldId id="258" r:id="rId8"/>
    <p:sldId id="259" r:id="rId9"/>
    <p:sldId id="266" r:id="rId10"/>
    <p:sldId id="267" r:id="rId11"/>
    <p:sldId id="269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33EDE0-9436-44C3-ACD9-74678B6A1166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CE965D-B58C-478E-8FA7-69A03C8377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Тема:</a:t>
            </a:r>
            <a:br>
              <a:rPr lang="ru-RU" dirty="0" smtClean="0"/>
            </a:br>
            <a:r>
              <a:rPr lang="ru-RU" sz="4900" dirty="0" smtClean="0"/>
              <a:t>Различение звуков и букв С и </a:t>
            </a:r>
            <a:r>
              <a:rPr lang="ru-RU" sz="4900" dirty="0"/>
              <a:t>Ц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3284984"/>
            <a:ext cx="3077032" cy="3077032"/>
          </a:xfrm>
          <a:prstGeom prst="rect">
            <a:avLst/>
          </a:prstGeom>
        </p:spPr>
      </p:pic>
      <p:pic>
        <p:nvPicPr>
          <p:cNvPr id="4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3573016"/>
            <a:ext cx="2788295" cy="2788295"/>
          </a:xfrm>
          <a:prstGeom prst="rect">
            <a:avLst/>
          </a:prstGeom>
        </p:spPr>
      </p:pic>
      <p:pic>
        <p:nvPicPr>
          <p:cNvPr id="1026" name="Picture 2" descr="C:\Users\Денис\Downloads\суп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052736"/>
            <a:ext cx="2972387" cy="2635459"/>
          </a:xfrm>
          <a:prstGeom prst="rect">
            <a:avLst/>
          </a:prstGeom>
          <a:noFill/>
        </p:spPr>
      </p:pic>
      <p:pic>
        <p:nvPicPr>
          <p:cNvPr id="1027" name="Picture 3" descr="C:\Users\Денис\Downloads\мыло.jpg"/>
          <p:cNvPicPr>
            <a:picLocks noChangeAspect="1" noChangeArrowheads="1"/>
          </p:cNvPicPr>
          <p:nvPr/>
        </p:nvPicPr>
        <p:blipFill>
          <a:blip r:embed="rId5" cstate="print"/>
          <a:srcRect t="10000" b="15000"/>
          <a:stretch>
            <a:fillRect/>
          </a:stretch>
        </p:blipFill>
        <p:spPr bwMode="auto">
          <a:xfrm>
            <a:off x="1115616" y="836712"/>
            <a:ext cx="288032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Игра «</a:t>
            </a:r>
            <a:r>
              <a:rPr lang="ru-RU" b="1" dirty="0" smtClean="0"/>
              <a:t>Измени по образцу</a:t>
            </a:r>
            <a:r>
              <a:rPr lang="ru-RU" b="1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/>
              <a:t>Умник — умница </a:t>
            </a:r>
            <a:r>
              <a:rPr lang="ru-RU" dirty="0" smtClean="0"/>
              <a:t>ученик — </a:t>
            </a:r>
            <a:endParaRPr lang="ru-RU" dirty="0" smtClean="0"/>
          </a:p>
          <a:p>
            <a:r>
              <a:rPr lang="ru-RU" dirty="0" smtClean="0"/>
              <a:t>учитель </a:t>
            </a:r>
            <a:r>
              <a:rPr lang="ru-RU" dirty="0" smtClean="0"/>
              <a:t>— </a:t>
            </a:r>
            <a:endParaRPr lang="ru-RU" dirty="0" smtClean="0"/>
          </a:p>
          <a:p>
            <a:r>
              <a:rPr lang="ru-RU" dirty="0" smtClean="0"/>
              <a:t>воспитатель </a:t>
            </a:r>
            <a:r>
              <a:rPr lang="ru-RU" dirty="0" smtClean="0"/>
              <a:t>— укротитель — волшебник —   </a:t>
            </a:r>
            <a:r>
              <a:rPr lang="ru-RU" dirty="0" smtClean="0"/>
              <a:t>сварщик </a:t>
            </a:r>
            <a:r>
              <a:rPr lang="ru-RU" dirty="0" smtClean="0"/>
              <a:t>—      </a:t>
            </a:r>
            <a:endParaRPr lang="ru-RU" dirty="0" smtClean="0"/>
          </a:p>
          <a:p>
            <a:r>
              <a:rPr lang="ru-RU" dirty="0" smtClean="0"/>
              <a:t>мастер </a:t>
            </a:r>
            <a:r>
              <a:rPr lang="ru-RU" dirty="0" smtClean="0"/>
              <a:t>— </a:t>
            </a:r>
          </a:p>
          <a:p>
            <a:r>
              <a:rPr lang="ru-RU" dirty="0" smtClean="0"/>
              <a:t>скотник </a:t>
            </a:r>
            <a:r>
              <a:rPr lang="ru-RU" dirty="0" smtClean="0"/>
              <a:t>—</a:t>
            </a:r>
          </a:p>
          <a:p>
            <a:r>
              <a:rPr lang="ru-RU" dirty="0" smtClean="0"/>
              <a:t>насмешник </a:t>
            </a:r>
            <a:r>
              <a:rPr lang="ru-RU" dirty="0" smtClean="0"/>
              <a:t>—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первоклассник —</a:t>
            </a:r>
          </a:p>
          <a:p>
            <a:r>
              <a:rPr lang="ru-RU" dirty="0" smtClean="0"/>
              <a:t>отличник —   разведчик —      </a:t>
            </a:r>
            <a:r>
              <a:rPr lang="ru-RU" dirty="0" smtClean="0"/>
              <a:t>странник </a:t>
            </a:r>
            <a:r>
              <a:rPr lang="ru-RU" dirty="0" smtClean="0"/>
              <a:t>— </a:t>
            </a:r>
            <a:endParaRPr lang="ru-RU" dirty="0" smtClean="0"/>
          </a:p>
          <a:p>
            <a:r>
              <a:rPr lang="ru-RU" dirty="0" smtClean="0"/>
              <a:t>двоечник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скромник </a:t>
            </a:r>
            <a:r>
              <a:rPr lang="ru-RU" dirty="0" smtClean="0"/>
              <a:t>—  </a:t>
            </a:r>
            <a:endParaRPr lang="ru-RU" dirty="0" smtClean="0"/>
          </a:p>
          <a:p>
            <a:r>
              <a:rPr lang="ru-RU" dirty="0" smtClean="0"/>
              <a:t>садовник </a:t>
            </a:r>
            <a:r>
              <a:rPr lang="ru-RU" dirty="0" smtClean="0"/>
              <a:t>—       </a:t>
            </a:r>
            <a:r>
              <a:rPr lang="ru-RU" dirty="0" smtClean="0"/>
              <a:t>стрелочник </a:t>
            </a:r>
            <a:r>
              <a:rPr lang="ru-RU" dirty="0" smtClean="0"/>
              <a:t>—</a:t>
            </a:r>
          </a:p>
          <a:p>
            <a:r>
              <a:rPr lang="ru-RU" dirty="0" smtClean="0"/>
              <a:t>школьник —       </a:t>
            </a:r>
            <a:endParaRPr lang="ru-RU" dirty="0" smtClean="0"/>
          </a:p>
          <a:p>
            <a:r>
              <a:rPr lang="ru-RU" dirty="0" smtClean="0"/>
              <a:t>певец </a:t>
            </a:r>
            <a:r>
              <a:rPr lang="ru-RU" dirty="0" smtClean="0"/>
              <a:t>—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2050" name="Picture 2" descr="C:\Users\Денис\Downloads\с-ц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817" t="10178" r="3008" b="5730"/>
          <a:stretch>
            <a:fillRect/>
          </a:stretch>
        </p:blipFill>
        <p:spPr bwMode="auto">
          <a:xfrm>
            <a:off x="2699792" y="1628800"/>
            <a:ext cx="3744416" cy="49426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енис\Downloads\с-ц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32" r="5850" b="26182"/>
          <a:stretch>
            <a:fillRect/>
          </a:stretch>
        </p:blipFill>
        <p:spPr bwMode="auto">
          <a:xfrm>
            <a:off x="179512" y="980728"/>
            <a:ext cx="8769434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dirty="0" smtClean="0"/>
              <a:t>Звук </a:t>
            </a:r>
            <a:r>
              <a:rPr lang="ru-RU" dirty="0" err="1" smtClean="0"/>
              <a:t>ц</a:t>
            </a:r>
            <a:r>
              <a:rPr lang="ru-RU" dirty="0" smtClean="0"/>
              <a:t>       –    </a:t>
            </a:r>
            <a:r>
              <a:rPr lang="ru-RU" dirty="0" err="1" smtClean="0"/>
              <a:t>звук</a:t>
            </a:r>
            <a:r>
              <a:rPr lang="ru-RU" dirty="0" smtClean="0"/>
              <a:t> 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dirty="0" smtClean="0"/>
              <a:t>Звуки Ц и С - согласные, глухие и </a:t>
            </a:r>
            <a:r>
              <a:rPr lang="ru-RU" dirty="0" smtClean="0"/>
              <a:t>твердые</a:t>
            </a:r>
          </a:p>
          <a:p>
            <a:pPr algn="ctr"/>
            <a:r>
              <a:rPr lang="ru-RU" dirty="0" smtClean="0"/>
              <a:t>Звук Ц произносится кратко, а </a:t>
            </a:r>
            <a:r>
              <a:rPr lang="ru-RU" dirty="0" err="1" smtClean="0"/>
              <a:t>С-протяжно</a:t>
            </a:r>
            <a:endParaRPr lang="ru-RU" dirty="0"/>
          </a:p>
        </p:txBody>
      </p:sp>
      <p:pic>
        <p:nvPicPr>
          <p:cNvPr id="4" name="Picture 2" descr="C:\Users\Денис\Downloads\с-ц3.jpg"/>
          <p:cNvPicPr>
            <a:picLocks noChangeAspect="1" noChangeArrowheads="1"/>
          </p:cNvPicPr>
          <p:nvPr/>
        </p:nvPicPr>
        <p:blipFill>
          <a:blip r:embed="rId2" cstate="print"/>
          <a:srcRect t="21315"/>
          <a:stretch>
            <a:fillRect/>
          </a:stretch>
        </p:blipFill>
        <p:spPr bwMode="auto">
          <a:xfrm>
            <a:off x="1547664" y="1458114"/>
            <a:ext cx="6192687" cy="3669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енис\Downloads\с-ц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Читаем слоги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5400" b="1" dirty="0" smtClean="0"/>
              <a:t>СА </a:t>
            </a:r>
            <a:r>
              <a:rPr lang="ru-RU" sz="5400" b="1" dirty="0" smtClean="0"/>
              <a:t>-</a:t>
            </a:r>
            <a:r>
              <a:rPr lang="ru-RU" sz="5400" b="1" dirty="0" smtClean="0"/>
              <a:t>ЦА </a:t>
            </a:r>
            <a:endParaRPr lang="ru-RU" sz="5400" b="1" dirty="0" smtClean="0"/>
          </a:p>
          <a:p>
            <a:r>
              <a:rPr lang="ru-RU" sz="5400" b="1" dirty="0" smtClean="0"/>
              <a:t>СО-ЦО </a:t>
            </a:r>
            <a:endParaRPr lang="ru-RU" sz="5400" b="1" dirty="0" smtClean="0"/>
          </a:p>
          <a:p>
            <a:r>
              <a:rPr lang="ru-RU" sz="5400" b="1" dirty="0" smtClean="0"/>
              <a:t>СЫ -</a:t>
            </a:r>
            <a:r>
              <a:rPr lang="ru-RU" sz="5400" b="1" dirty="0" smtClean="0"/>
              <a:t>ЦЫ </a:t>
            </a:r>
            <a:endParaRPr lang="ru-RU" sz="5400" b="1" dirty="0" smtClean="0"/>
          </a:p>
          <a:p>
            <a:r>
              <a:rPr lang="ru-RU" sz="5400" b="1" dirty="0" smtClean="0"/>
              <a:t>СУ-ЦУ</a:t>
            </a:r>
            <a:endParaRPr lang="ru-RU" sz="5400" b="1" dirty="0" smtClean="0"/>
          </a:p>
          <a:p>
            <a:r>
              <a:rPr lang="ru-RU" sz="5400" b="1" dirty="0" smtClean="0"/>
              <a:t>СЭ-ЦЭ</a:t>
            </a:r>
            <a:endParaRPr lang="ru-RU" sz="5400" b="1" dirty="0" smtClean="0"/>
          </a:p>
          <a:p>
            <a:endParaRPr lang="ru-RU" sz="5400" b="1" dirty="0" smtClean="0"/>
          </a:p>
          <a:p>
            <a:endParaRPr lang="ru-RU" sz="5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4048" y="1844824"/>
            <a:ext cx="3678560" cy="4093915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АС-АЦ</a:t>
            </a:r>
          </a:p>
          <a:p>
            <a:r>
              <a:rPr lang="ru-RU" sz="4800" b="1" dirty="0" smtClean="0"/>
              <a:t>ОС-ОЦ</a:t>
            </a:r>
          </a:p>
          <a:p>
            <a:r>
              <a:rPr lang="ru-RU" sz="4800" b="1" dirty="0" smtClean="0"/>
              <a:t>ИС-СЦ</a:t>
            </a:r>
          </a:p>
          <a:p>
            <a:r>
              <a:rPr lang="ru-RU" sz="4800" b="1" dirty="0" smtClean="0"/>
              <a:t>УС-УЦ</a:t>
            </a:r>
          </a:p>
          <a:p>
            <a:r>
              <a:rPr lang="ru-RU" sz="4800" b="1" dirty="0" smtClean="0"/>
              <a:t>ЕС-ЕЦ</a:t>
            </a:r>
            <a:endParaRPr lang="ru-RU" sz="4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 </a:t>
            </a:r>
            <a:r>
              <a:rPr lang="ru-RU" b="1" dirty="0" smtClean="0"/>
              <a:t>«Наоборот»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Замени </a:t>
            </a:r>
            <a:r>
              <a:rPr lang="ru-RU" dirty="0"/>
              <a:t>звук Ц на С и наоборот:</a:t>
            </a:r>
          </a:p>
          <a:p>
            <a:r>
              <a:rPr lang="ru-RU" u="sng" dirty="0"/>
              <a:t>цок  — сок</a:t>
            </a:r>
          </a:p>
          <a:p>
            <a:r>
              <a:rPr lang="ru-RU" dirty="0"/>
              <a:t>цел — </a:t>
            </a:r>
            <a:r>
              <a:rPr lang="ru-RU" dirty="0" smtClean="0"/>
              <a:t>…ел</a:t>
            </a:r>
            <a:endParaRPr lang="ru-RU" dirty="0"/>
          </a:p>
          <a:p>
            <a:r>
              <a:rPr lang="ru-RU" dirty="0"/>
              <a:t>бац — </a:t>
            </a:r>
            <a:r>
              <a:rPr lang="ru-RU" dirty="0" smtClean="0"/>
              <a:t>ба…</a:t>
            </a:r>
            <a:endParaRPr lang="ru-RU" dirty="0"/>
          </a:p>
          <a:p>
            <a:r>
              <a:rPr lang="ru-RU" dirty="0"/>
              <a:t>цена — </a:t>
            </a:r>
            <a:r>
              <a:rPr lang="ru-RU" dirty="0" smtClean="0"/>
              <a:t>…</a:t>
            </a:r>
            <a:r>
              <a:rPr lang="ru-RU" dirty="0" err="1" smtClean="0"/>
              <a:t>ена</a:t>
            </a:r>
            <a:endParaRPr lang="ru-RU" dirty="0"/>
          </a:p>
          <a:p>
            <a:r>
              <a:rPr lang="ru-RU" dirty="0"/>
              <a:t>цвет — </a:t>
            </a:r>
            <a:r>
              <a:rPr lang="ru-RU" dirty="0" smtClean="0"/>
              <a:t>…</a:t>
            </a:r>
            <a:r>
              <a:rPr lang="ru-RU" dirty="0" err="1" smtClean="0"/>
              <a:t>вет</a:t>
            </a:r>
            <a:endParaRPr lang="ru-RU" dirty="0"/>
          </a:p>
          <a:p>
            <a:r>
              <a:rPr lang="ru-RU" dirty="0"/>
              <a:t>цапля — </a:t>
            </a:r>
            <a:r>
              <a:rPr lang="ru-RU" dirty="0" smtClean="0"/>
              <a:t>…</a:t>
            </a:r>
            <a:r>
              <a:rPr lang="ru-RU" dirty="0" err="1" smtClean="0"/>
              <a:t>абля</a:t>
            </a:r>
            <a:endParaRPr lang="ru-RU" dirty="0"/>
          </a:p>
          <a:p>
            <a:r>
              <a:rPr lang="ru-RU" dirty="0"/>
              <a:t>цветик — </a:t>
            </a:r>
            <a:r>
              <a:rPr lang="ru-RU" dirty="0" smtClean="0"/>
              <a:t>…</a:t>
            </a:r>
            <a:r>
              <a:rPr lang="ru-RU" dirty="0" err="1" smtClean="0"/>
              <a:t>ветик</a:t>
            </a:r>
            <a:endParaRPr lang="ru-RU" dirty="0"/>
          </a:p>
          <a:p>
            <a:r>
              <a:rPr lang="ru-RU" dirty="0"/>
              <a:t>бутсы — </a:t>
            </a:r>
            <a:r>
              <a:rPr lang="ru-RU" dirty="0" err="1" smtClean="0"/>
              <a:t>бу</a:t>
            </a:r>
            <a:r>
              <a:rPr lang="ru-RU" dirty="0" smtClean="0"/>
              <a:t>…</a:t>
            </a:r>
            <a:r>
              <a:rPr lang="ru-RU" dirty="0" err="1" smtClean="0"/>
              <a:t>ы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Сосчитай </a:t>
            </a:r>
            <a:r>
              <a:rPr lang="ru-RU" sz="4000" b="1" dirty="0"/>
              <a:t>сколько здесь букв С и Ц: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algn="ctr">
              <a:buNone/>
            </a:pPr>
            <a:endParaRPr lang="ru-RU" sz="3900" dirty="0" smtClean="0"/>
          </a:p>
          <a:p>
            <a:pPr algn="ctr">
              <a:buNone/>
            </a:pPr>
            <a:r>
              <a:rPr lang="ru-RU" sz="3900" dirty="0" smtClean="0"/>
              <a:t>С</a:t>
            </a:r>
            <a:r>
              <a:rPr lang="ru-RU" sz="3900" b="1" dirty="0" smtClean="0"/>
              <a:t> </a:t>
            </a:r>
            <a:r>
              <a:rPr lang="ru-RU" sz="3900" b="1" i="1" dirty="0" err="1"/>
              <a:t>с</a:t>
            </a:r>
            <a:r>
              <a:rPr lang="ru-RU" sz="3900" b="1" i="1" dirty="0"/>
              <a:t> </a:t>
            </a:r>
            <a:r>
              <a:rPr lang="ru-RU" sz="3900" b="1" dirty="0"/>
              <a:t>Ц </a:t>
            </a:r>
            <a:r>
              <a:rPr lang="ru-RU" sz="3900" b="1" dirty="0" err="1"/>
              <a:t>ц</a:t>
            </a:r>
            <a:r>
              <a:rPr lang="ru-RU" sz="3900" b="1" dirty="0"/>
              <a:t> </a:t>
            </a:r>
            <a:r>
              <a:rPr lang="ru-RU" sz="3900" dirty="0"/>
              <a:t>С</a:t>
            </a:r>
            <a:r>
              <a:rPr lang="ru-RU" sz="3900" b="1" dirty="0"/>
              <a:t> </a:t>
            </a:r>
            <a:r>
              <a:rPr lang="ru-RU" sz="3900" b="1" dirty="0" err="1"/>
              <a:t>с</a:t>
            </a:r>
            <a:r>
              <a:rPr lang="ru-RU" sz="3900" b="1" dirty="0"/>
              <a:t> </a:t>
            </a:r>
            <a:r>
              <a:rPr lang="ru-RU" sz="3900" b="1" i="1" dirty="0"/>
              <a:t>Ц</a:t>
            </a:r>
            <a:r>
              <a:rPr lang="ru-RU" sz="3900" b="1" dirty="0"/>
              <a:t> </a:t>
            </a:r>
            <a:r>
              <a:rPr lang="ru-RU" sz="3900" b="1" i="1" dirty="0" err="1"/>
              <a:t>ц</a:t>
            </a:r>
            <a:r>
              <a:rPr lang="ru-RU" sz="3900" b="1" i="1" dirty="0"/>
              <a:t> с</a:t>
            </a:r>
            <a:r>
              <a:rPr lang="ru-RU" sz="3900" b="1" dirty="0"/>
              <a:t> Ц </a:t>
            </a:r>
            <a:r>
              <a:rPr lang="ru-RU" sz="3900" dirty="0" err="1"/>
              <a:t>ц</a:t>
            </a:r>
            <a:r>
              <a:rPr lang="ru-RU" sz="3900" dirty="0"/>
              <a:t> </a:t>
            </a:r>
            <a:r>
              <a:rPr lang="ru-RU" sz="3900" b="1" dirty="0"/>
              <a:t>с </a:t>
            </a:r>
            <a:r>
              <a:rPr lang="ru-RU" sz="3900" b="1" dirty="0" err="1"/>
              <a:t>с</a:t>
            </a:r>
            <a:r>
              <a:rPr lang="ru-RU" sz="3900" b="1" dirty="0"/>
              <a:t> С Ц </a:t>
            </a:r>
            <a:r>
              <a:rPr lang="ru-RU" sz="3900" dirty="0" err="1"/>
              <a:t>ц</a:t>
            </a:r>
            <a:r>
              <a:rPr lang="ru-RU" sz="3900" b="1" dirty="0"/>
              <a:t> с С </a:t>
            </a:r>
            <a:r>
              <a:rPr lang="ru-RU" sz="3900" b="1" dirty="0" err="1"/>
              <a:t>ц</a:t>
            </a:r>
            <a:r>
              <a:rPr lang="ru-RU" sz="3900" b="1" dirty="0"/>
              <a:t> </a:t>
            </a:r>
            <a:r>
              <a:rPr lang="ru-RU" sz="3900" dirty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 algn="r">
              <a:buNone/>
            </a:pPr>
            <a:r>
              <a:rPr lang="ru-RU" sz="1400" dirty="0" smtClean="0"/>
              <a:t>Ответ</a:t>
            </a:r>
            <a:r>
              <a:rPr lang="ru-RU" sz="1400" dirty="0"/>
              <a:t>: С – 10, Ц – 9.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 </a:t>
            </a:r>
            <a:r>
              <a:rPr lang="ru-RU" b="1" dirty="0" smtClean="0"/>
              <a:t>«Кто внимательный?»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Подчеркни букву </a:t>
            </a:r>
            <a:r>
              <a:rPr lang="ru-RU" u="sng" dirty="0" smtClean="0"/>
              <a:t>С</a:t>
            </a:r>
            <a:r>
              <a:rPr lang="ru-RU" dirty="0" smtClean="0"/>
              <a:t> одной чертой, </a:t>
            </a:r>
            <a:r>
              <a:rPr lang="ru-RU" u="sng" dirty="0" smtClean="0"/>
              <a:t>Ц</a:t>
            </a:r>
            <a:r>
              <a:rPr lang="ru-RU" dirty="0" smtClean="0"/>
              <a:t> — двумя: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С Ш Ц З Ц Ж Н Ш Ц С П С Ж С Ш Н С Ц Ш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Х Б Ш С Ц Ц В С Э С Ц Ж Ц Н З С К З С П З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Э М Ц С Ж Г Э Ц Н С З Б С Ж Ф Ц Х З С Ж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012160" y="2420888"/>
            <a:ext cx="216024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«Назови что это?»</a:t>
            </a:r>
            <a:endParaRPr lang="ru-RU" dirty="0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916832"/>
            <a:ext cx="3261082" cy="22344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34" b="5394"/>
          <a:stretch>
            <a:fillRect/>
          </a:stretch>
        </p:blipFill>
        <p:spPr>
          <a:xfrm>
            <a:off x="6012160" y="1700808"/>
            <a:ext cx="2511740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09" b="4028"/>
          <a:stretch/>
        </p:blipFill>
        <p:spPr>
          <a:xfrm>
            <a:off x="6156176" y="4152164"/>
            <a:ext cx="2653054" cy="27058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97" t="20096" r="22925" b="21497"/>
          <a:stretch/>
        </p:blipFill>
        <p:spPr>
          <a:xfrm>
            <a:off x="1335697" y="4437112"/>
            <a:ext cx="2893950" cy="2140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</TotalTime>
  <Words>240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Тема: Различение звуков и букв С и Ц</vt:lpstr>
      <vt:lpstr>Слайд 2</vt:lpstr>
      <vt:lpstr>Звук ц       –    звук с</vt:lpstr>
      <vt:lpstr>Слайд 4</vt:lpstr>
      <vt:lpstr>Читаем слоги</vt:lpstr>
      <vt:lpstr>Игра «Наоборот»</vt:lpstr>
      <vt:lpstr>Сосчитай сколько здесь букв С и Ц:</vt:lpstr>
      <vt:lpstr>Игра «Кто внимательный?»</vt:lpstr>
      <vt:lpstr>Игра «Назови что это?»</vt:lpstr>
      <vt:lpstr>Слайд 10</vt:lpstr>
      <vt:lpstr>Игра «Измени по образцу»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Различение звуков и букв С и Ц</dc:title>
  <dc:creator>Денис</dc:creator>
  <cp:lastModifiedBy>Денис</cp:lastModifiedBy>
  <cp:revision>10</cp:revision>
  <dcterms:created xsi:type="dcterms:W3CDTF">2020-04-25T12:54:42Z</dcterms:created>
  <dcterms:modified xsi:type="dcterms:W3CDTF">2020-04-26T07:57:53Z</dcterms:modified>
</cp:coreProperties>
</file>